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3"/>
  </p:sldIdLst>
  <p:sldSz cx="12192000" cy="6858000"/>
  <p:notesSz cx="6858000" cy="9144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gs" Target="tags/tag63.xml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62.xml"/><Relationship Id="rId7" Type="http://schemas.openxmlformats.org/officeDocument/2006/relationships/image" Target="../media/image3.png"/><Relationship Id="rId6" Type="http://schemas.microsoft.com/office/2007/relationships/media" Target="../media/media2.mp3"/><Relationship Id="rId5" Type="http://schemas.openxmlformats.org/officeDocument/2006/relationships/audio" Target="../media/media2.mp3"/><Relationship Id="rId4" Type="http://schemas.openxmlformats.org/officeDocument/2006/relationships/image" Target="../media/image2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54405" y="853440"/>
            <a:ext cx="3663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aassdd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382905" y="1522730"/>
            <a:ext cx="3082925" cy="16840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 descr="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310" y="3568065"/>
            <a:ext cx="5436235" cy="3058160"/>
          </a:xfrm>
          <a:prstGeom prst="rect">
            <a:avLst/>
          </a:prstGeom>
        </p:spPr>
      </p:pic>
      <p:pic>
        <p:nvPicPr>
          <p:cNvPr id="9" name="d2a1311c3c92c02b10a728c2c5281585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53150" y="226060"/>
            <a:ext cx="5988685" cy="1522730"/>
          </a:xfrm>
          <a:prstGeom prst="rect">
            <a:avLst/>
          </a:prstGeom>
        </p:spPr>
      </p:pic>
      <p:pic>
        <p:nvPicPr>
          <p:cNvPr id="2" name="2582f45351994d12a9a08c15431ff816">
            <a:hlinkClick r:id="" action="ppaction://media"/>
          </p:cNvPr>
          <p:cNvPicPr/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586980" y="3119755"/>
            <a:ext cx="619125" cy="619125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6" dur="1710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6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3.xml><?xml version="1.0" encoding="utf-8"?>
<p:tagLst xmlns:p="http://schemas.openxmlformats.org/presentationml/2006/main">
  <p:tag name="KSO_WM_DOC_GUID" val="{403235ee-3e4e-432e-8f2f-a33ea3a06fe5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WPS 演示</Application>
  <PresentationFormat>宽屏</PresentationFormat>
  <Paragraphs>2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Arial</vt:lpstr>
      <vt:lpstr>宋体</vt:lpstr>
      <vt:lpstr>Wingdings</vt:lpstr>
      <vt:lpstr>微软雅黑</vt:lpstr>
      <vt:lpstr>Arial Unicode MS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邹德梁</cp:lastModifiedBy>
  <cp:revision>8</cp:revision>
  <dcterms:created xsi:type="dcterms:W3CDTF">2021-09-17T05:57:00Z</dcterms:created>
  <dcterms:modified xsi:type="dcterms:W3CDTF">2021-09-17T08:38:30Z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2052-11.1.0.8527</vt:lpwstr>
  </property>
</Properties>
</file>